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1F7A5-B1B5-4A91-8121-576AC38F5206}" v="4" dt="2023-09-28T05:53:42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DFB6-9B48-F30B-14EF-AE6BCAE69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73B3-4BED-F5AC-71A9-00373D0FA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23968-4494-06D0-6632-E664F961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B0991-35E7-9811-45D4-177B067C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1D7E8-BAFA-A096-4FCE-7FEED303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1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0EBD-6B73-33ED-93D2-651BAD06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D3BB0-00F0-A3F0-E820-0E4BF9326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EADD4-2632-880A-FBEF-6E79DAC3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BB083-C676-1597-F1D6-1D0FA4B7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A6F8A-E558-B147-C6BB-5BFE2A65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A9FDA-5094-FC46-9744-9FCBD45E2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92CAD-9EC3-9F08-6A71-5B12FC47F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577A-6430-0886-3EBA-CB132BA7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EF435-25FD-9F1D-4BFF-650DC045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86951-453E-AF1F-6BBA-38F0429B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5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2581-587C-EAC0-B374-FE199004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BBC01-D77E-36EE-7778-8993514E7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45B7-A085-15EF-7623-69C7CB75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A2FE-6520-2B69-317E-8889229D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94CB2-C3A8-60FD-1921-921A01A9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8496-C155-56AF-4667-7E29FF5F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48AC2-82E6-B453-B49C-18FB5E36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ACB87-CB1F-E495-51D9-14B973A6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88B7-5A0A-2B2E-4FC5-740DD2BD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6DA7C-FCE2-EDC6-3D1E-F67DE164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5A6D-3F7E-ED04-03EC-FFF4A87B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C438-2B40-4B6B-2197-0C61150C1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33914-DD48-1410-D50B-899A26097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14A98-7C51-504E-BEC1-58F4D564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F6B6-A687-71B4-C827-F14B4B02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727AF-D251-20C2-5924-99C37AED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7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89C2-F679-585F-D0AB-0BFA83DA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4EAFD-AE85-6760-1AD7-D2099470F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75921-F9A3-6EA2-D7D3-A1447E309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C7651-0911-A7B1-DE10-E5C6AB6BF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563B4-158A-C6F8-6257-16F556C7E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2DF6B-7E46-65ED-BF33-71E0A902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58069-8897-58DF-4F47-8CB568CE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CCC9E-8D64-C72C-B280-83760CA5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2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5E7A-1BD3-2782-9913-EC4C7468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AAB0B-7832-9729-D501-F200BDE5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FF304-1AB7-CDD0-6E91-D2BFB124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91774-9EE7-1F12-03EE-17E64299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1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9B780-DC10-FE86-2344-769CD60C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75750-8D13-803D-216C-EC9C3B30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81D57-592E-D5F4-DF0D-D5B777A6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3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4B65-6B5C-270F-800F-39F85360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4667B-4A2E-ED71-2C0A-E27105AF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60CBA-9B48-78FB-0FEF-AAC19DD82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DC1A2-570F-AA2E-2D3C-481EE8ED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6A042-D09A-53E9-A822-7DBC8D2C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B7992-87C2-104D-3E52-41E75AD4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09AB-546C-5268-6A85-B0CCE04B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B7978-FF9E-A38A-225D-BD33D2DDA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282A-7671-0486-7996-31E714645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6C003-F3F2-30F2-95DB-8650DE5F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5E7D7-A02A-EF17-AE3F-7B90A854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6E55B-D910-81D7-127F-8F1B49F8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8D680-7500-A198-6C1E-707A44B2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AB28E-443D-D0FF-6CFE-AA38FA382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EF59B-A213-CC30-A712-B0F56E459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DF3D-B12C-CF4A-834C-CAE226EEA02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C0E58-2F13-A84B-AA94-5F3CE7DD2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8A84F-1E0B-F8BD-FCA4-0A0D4CE38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1FED-E1D6-E043-B57C-0A23B3C8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1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posters&#10;&#10;Description automatically generated">
            <a:extLst>
              <a:ext uri="{FF2B5EF4-FFF2-40B4-BE49-F238E27FC236}">
                <a16:creationId xmlns:a16="http://schemas.microsoft.com/office/drawing/2014/main" id="{0093CF7D-F18D-FF75-5B54-D7D557CE9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63871"/>
      </p:ext>
    </p:extLst>
  </p:cSld>
  <p:clrMapOvr>
    <a:masterClrMapping/>
  </p:clrMapOvr>
  <p:transition spd="slow" advClick="0" advTm="854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1FF8E-E62A-10E0-A83D-8F43C0CA7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08134"/>
      </p:ext>
    </p:extLst>
  </p:cSld>
  <p:clrMapOvr>
    <a:masterClrMapping/>
  </p:clrMapOvr>
  <p:transition spd="slow" advClick="0" advTm="8821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DF6047-EE04-262F-7F52-97BDCF22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3123"/>
      </p:ext>
    </p:extLst>
  </p:cSld>
  <p:clrMapOvr>
    <a:masterClrMapping/>
  </p:clrMapOvr>
  <p:transition spd="slow" advClick="0" advTm="9216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handshake with black text&#10;&#10;Description automatically generated">
            <a:extLst>
              <a:ext uri="{FF2B5EF4-FFF2-40B4-BE49-F238E27FC236}">
                <a16:creationId xmlns:a16="http://schemas.microsoft.com/office/drawing/2014/main" id="{113AF1FF-1A7B-CC73-DADA-02CE486C3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59918"/>
      </p:ext>
    </p:extLst>
  </p:cSld>
  <p:clrMapOvr>
    <a:masterClrMapping/>
  </p:clrMapOvr>
  <p:transition spd="slow" advClick="0" advTm="9395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C80BCE-24B8-EEF8-65B9-9A2B66654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4154"/>
      </p:ext>
    </p:extLst>
  </p:cSld>
  <p:clrMapOvr>
    <a:masterClrMapping/>
  </p:clrMapOvr>
  <p:transition spd="slow" advClick="0" advTm="8885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45D9724E8BA4CB4F0CFE33D53720A" ma:contentTypeVersion="16" ma:contentTypeDescription="Create a new document." ma:contentTypeScope="" ma:versionID="836b6896337a60ade165f0bd16633398">
  <xsd:schema xmlns:xsd="http://www.w3.org/2001/XMLSchema" xmlns:xs="http://www.w3.org/2001/XMLSchema" xmlns:p="http://schemas.microsoft.com/office/2006/metadata/properties" xmlns:ns2="b0d13962-3b64-4694-a7b1-664aea8774ce" xmlns:ns3="cb5c7cb9-8b68-4dc0-8b37-318c3a241b6e" targetNamespace="http://schemas.microsoft.com/office/2006/metadata/properties" ma:root="true" ma:fieldsID="0c62c9b211b17cb835ac3ad96c3fdd62" ns2:_="" ns3:_="">
    <xsd:import namespace="b0d13962-3b64-4694-a7b1-664aea8774ce"/>
    <xsd:import namespace="cb5c7cb9-8b68-4dc0-8b37-318c3a241b6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13962-3b64-4694-a7b1-664aea8774c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d5e61f5-2d43-4d61-92f6-b586c3f6c5d7}" ma:internalName="TaxCatchAll" ma:showField="CatchAllData" ma:web="b0d13962-3b64-4694-a7b1-664aea87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c7cb9-8b68-4dc0-8b37-318c3a241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2431638-0d8d-403c-a553-f8a7cb163a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5c7cb9-8b68-4dc0-8b37-318c3a241b6e">
      <Terms xmlns="http://schemas.microsoft.com/office/infopath/2007/PartnerControls"/>
    </lcf76f155ced4ddcb4097134ff3c332f>
    <TaxCatchAll xmlns="b0d13962-3b64-4694-a7b1-664aea8774ce" xsi:nil="true"/>
  </documentManagement>
</p:properties>
</file>

<file path=customXml/itemProps1.xml><?xml version="1.0" encoding="utf-8"?>
<ds:datastoreItem xmlns:ds="http://schemas.openxmlformats.org/officeDocument/2006/customXml" ds:itemID="{B1156373-9E25-46ED-AB3F-263BCBBDD047}"/>
</file>

<file path=customXml/itemProps2.xml><?xml version="1.0" encoding="utf-8"?>
<ds:datastoreItem xmlns:ds="http://schemas.openxmlformats.org/officeDocument/2006/customXml" ds:itemID="{44DDF7CD-7F60-414D-9C50-5C10B0839A4C}"/>
</file>

<file path=customXml/itemProps3.xml><?xml version="1.0" encoding="utf-8"?>
<ds:datastoreItem xmlns:ds="http://schemas.openxmlformats.org/officeDocument/2006/customXml" ds:itemID="{F33C8A8F-EC2A-45BF-831E-8590D1AF0F6A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Taylor</dc:creator>
  <cp:lastModifiedBy>Simone T. Olsen</cp:lastModifiedBy>
  <cp:revision>7</cp:revision>
  <dcterms:created xsi:type="dcterms:W3CDTF">2023-09-11T00:50:14Z</dcterms:created>
  <dcterms:modified xsi:type="dcterms:W3CDTF">2023-09-28T10:21:59Z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0x0101009DA45D9724E8BA4CB4F0CFE33D53720A</vt:lpwstr>
  </property>
</Properties>
</file>